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3" r:id="rId8"/>
    <p:sldId id="268" r:id="rId9"/>
    <p:sldId id="267" r:id="rId10"/>
    <p:sldId id="266" r:id="rId11"/>
    <p:sldId id="271" r:id="rId12"/>
    <p:sldId id="270" r:id="rId13"/>
    <p:sldId id="269" r:id="rId14"/>
    <p:sldId id="273" r:id="rId15"/>
    <p:sldId id="278" r:id="rId16"/>
    <p:sldId id="276" r:id="rId17"/>
    <p:sldId id="275" r:id="rId18"/>
    <p:sldId id="274" r:id="rId19"/>
    <p:sldId id="285" r:id="rId20"/>
    <p:sldId id="283" r:id="rId21"/>
    <p:sldId id="281" r:id="rId22"/>
    <p:sldId id="265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15B8F9-30FB-6769-9AE6-B09E07745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9C5406-CA33-DE2F-0649-DFF242B32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86015B-52CA-E38D-B755-716F823D6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1E625-844F-4986-96B9-3F61EE701C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560384-CAA5-2868-E524-E7BB2C20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CC7A4F-5590-2BB3-77A1-CEC98831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5F5AC-B447-4229-94F5-37C098F798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2017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C145D-879E-6B05-A72E-23A24A02D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1D3E5B2-D3D2-D8F8-80C3-71E53B3805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55600A-5228-5C62-EB15-C1AFDE318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1E625-844F-4986-96B9-3F61EE701C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1DDDF1-DFFD-DBCC-D33A-AFB2AC5A8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F36182-6218-7707-965A-52B836D9A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5F5AC-B447-4229-94F5-37C098F798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62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5C2E863-853F-8A11-5E2E-FB91E7551B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0B5DC0B-12F7-5DA2-169F-06F2052A8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5FC45D-9A74-B3C9-C5C4-55DB0CB4D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1E625-844F-4986-96B9-3F61EE701C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56CAAD-681E-BF56-4AEE-9CC7CB3C4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6418B5-93C6-3A43-9C3E-72DF587D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5F5AC-B447-4229-94F5-37C098F798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45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EE14B-89C7-A9B2-592A-89ED64EE4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7E1D4C-EF63-8813-513A-3ECE8998F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8FAE0F-76F5-0DE2-B37F-ECD33F42D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1E625-844F-4986-96B9-3F61EE701C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F1CE93-4EAA-1D59-F02A-26CF7D5B3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7690DE3-B688-AB4C-E43A-CB9DD517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5F5AC-B447-4229-94F5-37C098F798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955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D24A3-5DB7-A017-6A9C-B9EF5AD89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0FDF8D-9E12-A676-5F7C-3469E0AA4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72971F-F41D-BD0C-869D-E93234AD6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1E625-844F-4986-96B9-3F61EE701C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329C7E-21BD-DBF6-0A1C-1852D0BAE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06D666-8712-3A28-8E13-0DC9F76B0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5F5AC-B447-4229-94F5-37C098F798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4760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EDEE5-7A78-9704-D9D0-D6E58E69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A35F26-28A1-652D-27B9-86E4A0E7B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755934-0741-1843-0EE1-A05854A49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2F3F74-B7FD-D7E7-95B1-812805950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1E625-844F-4986-96B9-3F61EE701C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38AA60E-B03A-1774-51B0-BB68A7C0E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9419D0-7931-2044-364B-5DA77F01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5F5AC-B447-4229-94F5-37C098F798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122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99728A-CB93-D436-FE31-15CDEED2B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C48788-17D0-2CD4-C4F5-0580FD29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D19449-C021-6A59-95DE-024A8A4EE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5219157-94EF-6BDF-40D3-7FC3D2A63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0C6FCD3-A881-0399-A040-B24344A30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32F1CA5-B0E8-6D10-F140-D874787AB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1E625-844F-4986-96B9-3F61EE701C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8E6447C-1ADB-40FE-5B49-406BD310F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9B27681-B6C5-36E4-04F4-288EFD44C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5F5AC-B447-4229-94F5-37C098F798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242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BB52F-155E-4E31-D3C7-DB8F863FE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93EE760-8674-A7FA-A078-B47935133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1E625-844F-4986-96B9-3F61EE701C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2DBC729-52E3-9C7D-24AC-757DACAE6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5332152-153A-1ED3-6908-06FC6D2A8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5F5AC-B447-4229-94F5-37C098F798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3274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D8CA4BF-46DE-93D7-2EE8-8BBDE3C2D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1E625-844F-4986-96B9-3F61EE701C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3258B19-9747-19EC-A048-C3DA0A13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4954059-4921-332C-C221-5671AE42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5F5AC-B447-4229-94F5-37C098F798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8345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6F2BB-F890-052D-B0CB-1B4C4CA1F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B68608-B574-A08F-178B-707E23E05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DE5E2F6-89E2-17C0-F534-C6B0F087F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B77C90-C506-5E62-11EB-3CDA6AA96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1E625-844F-4986-96B9-3F61EE701C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4C0A734-6446-B02A-2253-E582FC74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049576-6ED9-6769-CBC0-7D8740486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5F5AC-B447-4229-94F5-37C098F798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469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92AF90-2A0C-86EA-C716-8EA4A9E87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0A8B96A-1984-E9FA-6841-A852D11A20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C7201B-49F9-F481-13EB-46F35A9C5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D73F7F-AC89-2153-54BC-C93DE4113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1E625-844F-4986-96B9-3F61EE701C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3C23A14-ACF2-B9F3-9F29-47E437867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EBEC2E-558D-C1F0-A942-60E399C55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5F5AC-B447-4229-94F5-37C098F798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3316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C41EEEB-2296-E098-F4A8-1070E956F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6E4D3C-7741-2951-A647-B00E669EE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AE85CA-4274-69E8-0B58-237742C62F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41E625-844F-4986-96B9-3F61EE701C64}" type="datetimeFigureOut">
              <a:rPr lang="pt-BR" smtClean="0"/>
              <a:t>05/12/2024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320EF3-8FA2-6778-329E-8860182FF8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D14EE4-F9AB-92B4-2D55-0AA93064F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05F5AC-B447-4229-94F5-37C098F798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6711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7CE15C80-763D-2BBD-6357-1AEC5509B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27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essoas na frente de uma mesa&#10;&#10;Descrição gerada automaticamente com confiança média">
            <a:extLst>
              <a:ext uri="{FF2B5EF4-FFF2-40B4-BE49-F238E27FC236}">
                <a16:creationId xmlns:a16="http://schemas.microsoft.com/office/drawing/2014/main" id="{4E526692-99FC-57DB-B3AA-D8E1B96BB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3836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 com confiança baixa">
            <a:extLst>
              <a:ext uri="{FF2B5EF4-FFF2-40B4-BE49-F238E27FC236}">
                <a16:creationId xmlns:a16="http://schemas.microsoft.com/office/drawing/2014/main" id="{630B7F14-F796-DB31-F766-1E0961109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0291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essoas ao redor de uma mesa&#10;&#10;Descrição gerada automaticamente com confiança média">
            <a:extLst>
              <a:ext uri="{FF2B5EF4-FFF2-40B4-BE49-F238E27FC236}">
                <a16:creationId xmlns:a16="http://schemas.microsoft.com/office/drawing/2014/main" id="{1F74C906-D8E9-03BC-7DEC-A73C075DC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0660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imagem de homem na frente de uma mesa&#10;&#10;Descrição gerada automaticamente">
            <a:extLst>
              <a:ext uri="{FF2B5EF4-FFF2-40B4-BE49-F238E27FC236}">
                <a16:creationId xmlns:a16="http://schemas.microsoft.com/office/drawing/2014/main" id="{10D9324A-88FA-4F6C-AD11-DA3D1E7BE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8367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jogo de vídeo game&#10;&#10;Descrição gerada automaticamente">
            <a:extLst>
              <a:ext uri="{FF2B5EF4-FFF2-40B4-BE49-F238E27FC236}">
                <a16:creationId xmlns:a16="http://schemas.microsoft.com/office/drawing/2014/main" id="{79E08DBE-53C5-45BF-1485-A911E309E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1345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25235AA3-C60D-95B5-5BD0-428B0E636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8405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39BD397-CE9B-ED83-2D68-097BF6A10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2353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Texto, Site&#10;&#10;Descrição gerada automaticamente com confiança média">
            <a:extLst>
              <a:ext uri="{FF2B5EF4-FFF2-40B4-BE49-F238E27FC236}">
                <a16:creationId xmlns:a16="http://schemas.microsoft.com/office/drawing/2014/main" id="{18EA4069-FF71-73BA-9AAF-53DA36B20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6201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foto de pessoas&#10;&#10;Descrição gerada automaticamente">
            <a:extLst>
              <a:ext uri="{FF2B5EF4-FFF2-40B4-BE49-F238E27FC236}">
                <a16:creationId xmlns:a16="http://schemas.microsoft.com/office/drawing/2014/main" id="{0F70BD6F-0B6A-7339-32EA-D3167245F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7350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9ED7489B-E7FE-54D9-9ADA-629473A1D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3358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92B8CB70-2810-27C4-0CE9-7C9291F18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6232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Gráfico&#10;&#10;Descrição gerada automaticamente">
            <a:extLst>
              <a:ext uri="{FF2B5EF4-FFF2-40B4-BE49-F238E27FC236}">
                <a16:creationId xmlns:a16="http://schemas.microsoft.com/office/drawing/2014/main" id="{10C52248-B77D-0443-CB75-F510674A3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8611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35C3C293-8862-C994-4DE6-CD6BDF390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9134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06DDEA48-EF7F-8ED9-249D-EAD911CD408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Imagem 5" descr="Interface gráfica do usuário, Texto&#10;&#10;Descrição gerada automaticamente">
              <a:extLst>
                <a:ext uri="{FF2B5EF4-FFF2-40B4-BE49-F238E27FC236}">
                  <a16:creationId xmlns:a16="http://schemas.microsoft.com/office/drawing/2014/main" id="{1D51F9D2-C8F3-8B60-67BA-E8A0AB7E8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026" name="Picture 2" descr="Autismo: conheça os símbolos do transtorno e seus significados">
              <a:extLst>
                <a:ext uri="{FF2B5EF4-FFF2-40B4-BE49-F238E27FC236}">
                  <a16:creationId xmlns:a16="http://schemas.microsoft.com/office/drawing/2014/main" id="{3A812C50-6D99-DF28-9352-32B0592997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8" r="17475"/>
            <a:stretch/>
          </p:blipFill>
          <p:spPr bwMode="auto">
            <a:xfrm>
              <a:off x="7135090" y="0"/>
              <a:ext cx="505691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1051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3C80840E-DC08-9BFE-8B90-E0208D16E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8343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837E804-ABE3-36E3-8035-B032F04FF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1292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fundo preto&#10;&#10;Descrição gerada automaticamente">
            <a:extLst>
              <a:ext uri="{FF2B5EF4-FFF2-40B4-BE49-F238E27FC236}">
                <a16:creationId xmlns:a16="http://schemas.microsoft.com/office/drawing/2014/main" id="{6BBA4EC4-2B2C-55AD-F0EB-F19A9658F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0945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B8F688C9-91FE-CEF7-1E2E-4D497D0DF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7927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BE49F3EC-3527-EB4A-5E5D-9B21F65D0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3085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959E39E-9417-9F0E-57E0-8987D5ABC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0814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página de internet informando algo&#10;&#10;Descrição gerada automaticamente com confiança média">
            <a:extLst>
              <a:ext uri="{FF2B5EF4-FFF2-40B4-BE49-F238E27FC236}">
                <a16:creationId xmlns:a16="http://schemas.microsoft.com/office/drawing/2014/main" id="{6EF0419B-C5AB-3E92-A9A2-004006344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4576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0</Words>
  <Application>Microsoft Office PowerPoint</Application>
  <PresentationFormat>Widescreen</PresentationFormat>
  <Paragraphs>0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Nilson Filho</dc:creator>
  <cp:lastModifiedBy>Nilson Filho</cp:lastModifiedBy>
  <cp:revision>7</cp:revision>
  <dcterms:created xsi:type="dcterms:W3CDTF">2024-11-30T13:05:55Z</dcterms:created>
  <dcterms:modified xsi:type="dcterms:W3CDTF">2024-12-05T17:06:06Z</dcterms:modified>
</cp:coreProperties>
</file>